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231F2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jp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Relationship Id="rId27" Type="http://schemas.openxmlformats.org/officeDocument/2006/relationships/image" Target="../media/image21.jpg"/><Relationship Id="rId28" Type="http://schemas.openxmlformats.org/officeDocument/2006/relationships/image" Target="../media/image22.png"/><Relationship Id="rId29" Type="http://schemas.openxmlformats.org/officeDocument/2006/relationships/image" Target="../media/image23.png"/><Relationship Id="rId30" Type="http://schemas.openxmlformats.org/officeDocument/2006/relationships/image" Target="../media/image24.png"/><Relationship Id="rId31" Type="http://schemas.openxmlformats.org/officeDocument/2006/relationships/image" Target="../media/image25.png"/><Relationship Id="rId32" Type="http://schemas.openxmlformats.org/officeDocument/2006/relationships/image" Target="../media/image2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85002" y="1104925"/>
            <a:ext cx="4102" cy="1395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89104" y="540410"/>
            <a:ext cx="276275" cy="12057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753669" y="540410"/>
            <a:ext cx="285851" cy="30741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889104" y="1374076"/>
            <a:ext cx="328853" cy="31112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886775" y="562267"/>
            <a:ext cx="332637" cy="67669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682384" y="540410"/>
            <a:ext cx="357136" cy="114479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126884" y="540410"/>
            <a:ext cx="555753" cy="120573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126884" y="660718"/>
            <a:ext cx="674851" cy="76796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027775" y="1022286"/>
            <a:ext cx="81102" cy="8263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889104" y="701789"/>
            <a:ext cx="219773" cy="545693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889104" y="1247483"/>
            <a:ext cx="138937" cy="116518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889104" y="667359"/>
            <a:ext cx="1150416" cy="1017841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6108877" y="737514"/>
            <a:ext cx="625074" cy="11842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6733692" y="737514"/>
            <a:ext cx="78206" cy="236987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108877" y="855688"/>
            <a:ext cx="625074" cy="118814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108877" y="974234"/>
            <a:ext cx="625074" cy="118696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6108877" y="974242"/>
            <a:ext cx="703021" cy="23710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6228054" y="1112378"/>
            <a:ext cx="505891" cy="375134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6733692" y="1211097"/>
            <a:ext cx="78206" cy="276415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108877" y="1230807"/>
            <a:ext cx="468807" cy="118821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577419" y="1230820"/>
            <a:ext cx="117563" cy="158248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6108877" y="1349368"/>
            <a:ext cx="468807" cy="118696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6108877" y="1388808"/>
            <a:ext cx="586104" cy="98704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5908878" y="1122490"/>
            <a:ext cx="199999" cy="124992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5889104" y="1105243"/>
            <a:ext cx="338950" cy="14224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891099" y="542360"/>
            <a:ext cx="1132942" cy="11281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9299" y="497702"/>
            <a:ext cx="600425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231F2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4649" y="1924700"/>
            <a:ext cx="6376034" cy="6585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insville-dancers.ch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hyperlink" Target="http://www.rainsville-dancers.ch/" TargetMode="External"/><Relationship Id="rId6" Type="http://schemas.openxmlformats.org/officeDocument/2006/relationships/hyperlink" Target="https://youtu.be/jObeDIZd1FI" TargetMode="External"/><Relationship Id="rId7" Type="http://schemas.openxmlformats.org/officeDocument/2006/relationships/hyperlink" Target="https://youtu.be/I3PwvYuJVEA" TargetMode="External"/><Relationship Id="rId8" Type="http://schemas.openxmlformats.org/officeDocument/2006/relationships/hyperlink" Target="https://youtu.be/b2XS_oMvvCw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0077" y="122103"/>
            <a:ext cx="12192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800" spc="-3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2"/>
              </a:rPr>
              <a:t>www.rainsville-dancers.ch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3299" y="1173203"/>
            <a:ext cx="1015365" cy="70358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260"/>
              </a:spcBef>
            </a:pPr>
            <a:r>
              <a:rPr dirty="0" sz="1200" spc="5">
                <a:solidFill>
                  <a:srgbClr val="231F20"/>
                </a:solidFill>
                <a:latin typeface="Gill Sans MT"/>
                <a:cs typeface="Gill Sans MT"/>
              </a:rPr>
              <a:t>Type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70">
                <a:solidFill>
                  <a:srgbClr val="231F20"/>
                </a:solidFill>
                <a:latin typeface="Gill Sans MT"/>
                <a:cs typeface="Gill Sans MT"/>
              </a:rPr>
              <a:t>/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10">
                <a:solidFill>
                  <a:srgbClr val="231F20"/>
                </a:solidFill>
                <a:latin typeface="Gill Sans MT"/>
                <a:cs typeface="Gill Sans MT"/>
              </a:rPr>
              <a:t>Level:  </a:t>
            </a:r>
            <a:r>
              <a:rPr dirty="0" sz="1200" spc="10">
                <a:solidFill>
                  <a:srgbClr val="231F20"/>
                </a:solidFill>
                <a:latin typeface="Gill Sans MT"/>
                <a:cs typeface="Gill Sans MT"/>
              </a:rPr>
              <a:t>Choreographie:  </a:t>
            </a:r>
            <a:r>
              <a:rPr dirty="0" sz="1200" spc="15">
                <a:solidFill>
                  <a:srgbClr val="231F20"/>
                </a:solidFill>
                <a:latin typeface="Gill Sans MT"/>
                <a:cs typeface="Gill Sans MT"/>
              </a:rPr>
              <a:t>Musik:</a:t>
            </a:r>
            <a:endParaRPr sz="1200">
              <a:latin typeface="Gill Sans MT"/>
              <a:cs typeface="Gill Sans MT"/>
            </a:endParaRPr>
          </a:p>
          <a:p>
            <a:pPr marL="12700">
              <a:lnSpc>
                <a:spcPts val="1280"/>
              </a:lnSpc>
            </a:pPr>
            <a:r>
              <a:rPr dirty="0" sz="1200" spc="5">
                <a:solidFill>
                  <a:srgbClr val="231F20"/>
                </a:solidFill>
                <a:latin typeface="Gill Sans MT"/>
                <a:cs typeface="Gill Sans MT"/>
              </a:rPr>
              <a:t>Hinweis: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6049" y="1173203"/>
            <a:ext cx="4394835" cy="70358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2091689">
              <a:lnSpc>
                <a:spcPts val="1300"/>
              </a:lnSpc>
              <a:spcBef>
                <a:spcPts val="260"/>
              </a:spcBef>
            </a:pPr>
            <a:r>
              <a:rPr dirty="0" sz="1200" spc="15">
                <a:solidFill>
                  <a:srgbClr val="231F20"/>
                </a:solidFill>
                <a:latin typeface="Gill Sans MT"/>
                <a:cs typeface="Gill Sans MT"/>
              </a:rPr>
              <a:t>102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231F20"/>
                </a:solidFill>
                <a:latin typeface="Gill Sans MT"/>
                <a:cs typeface="Gill Sans MT"/>
              </a:rPr>
              <a:t>Count,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15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30">
                <a:solidFill>
                  <a:srgbClr val="231F20"/>
                </a:solidFill>
                <a:latin typeface="Gill Sans MT"/>
                <a:cs typeface="Gill Sans MT"/>
              </a:rPr>
              <a:t>Wall,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30">
                <a:solidFill>
                  <a:srgbClr val="231F20"/>
                </a:solidFill>
                <a:latin typeface="Gill Sans MT"/>
                <a:cs typeface="Gill Sans MT"/>
              </a:rPr>
              <a:t>Waltz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70">
                <a:solidFill>
                  <a:srgbClr val="231F20"/>
                </a:solidFill>
                <a:latin typeface="Gill Sans MT"/>
                <a:cs typeface="Gill Sans MT"/>
              </a:rPr>
              <a:t>/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0">
                <a:solidFill>
                  <a:srgbClr val="231F20"/>
                </a:solidFill>
                <a:latin typeface="Gill Sans MT"/>
                <a:cs typeface="Gill Sans MT"/>
              </a:rPr>
              <a:t>Advanced  </a:t>
            </a:r>
            <a:r>
              <a:rPr dirty="0" sz="1200" spc="-25">
                <a:solidFill>
                  <a:srgbClr val="231F20"/>
                </a:solidFill>
                <a:latin typeface="Gill Sans MT"/>
                <a:cs typeface="Gill Sans MT"/>
              </a:rPr>
              <a:t>Gary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15">
                <a:solidFill>
                  <a:srgbClr val="231F20"/>
                </a:solidFill>
                <a:latin typeface="Gill Sans MT"/>
                <a:cs typeface="Gill Sans MT"/>
              </a:rPr>
              <a:t>O'Reilly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25">
                <a:solidFill>
                  <a:srgbClr val="231F20"/>
                </a:solidFill>
                <a:latin typeface="Gill Sans MT"/>
                <a:cs typeface="Gill Sans MT"/>
              </a:rPr>
              <a:t>&amp;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75">
                <a:solidFill>
                  <a:srgbClr val="231F20"/>
                </a:solidFill>
                <a:latin typeface="Gill Sans MT"/>
                <a:cs typeface="Gill Sans MT"/>
              </a:rPr>
              <a:t>Maggie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20">
                <a:solidFill>
                  <a:srgbClr val="231F20"/>
                </a:solidFill>
                <a:latin typeface="Gill Sans MT"/>
                <a:cs typeface="Gill Sans MT"/>
              </a:rPr>
              <a:t>Gallagher  </a:t>
            </a:r>
            <a:r>
              <a:rPr dirty="0" sz="1200" spc="30">
                <a:solidFill>
                  <a:srgbClr val="231F20"/>
                </a:solidFill>
                <a:latin typeface="Gill Sans MT"/>
                <a:cs typeface="Gill Sans MT"/>
              </a:rPr>
              <a:t>Blindsided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5">
                <a:solidFill>
                  <a:srgbClr val="231F20"/>
                </a:solidFill>
                <a:latin typeface="Gill Sans MT"/>
                <a:cs typeface="Gill Sans MT"/>
              </a:rPr>
              <a:t>von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10">
                <a:solidFill>
                  <a:srgbClr val="231F20"/>
                </a:solidFill>
                <a:latin typeface="Gill Sans MT"/>
                <a:cs typeface="Gill Sans MT"/>
              </a:rPr>
              <a:t>Charlotte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45">
                <a:solidFill>
                  <a:srgbClr val="231F20"/>
                </a:solidFill>
                <a:latin typeface="Gill Sans MT"/>
                <a:cs typeface="Gill Sans MT"/>
              </a:rPr>
              <a:t>Leigh</a:t>
            </a:r>
            <a:endParaRPr sz="1200">
              <a:latin typeface="Gill Sans MT"/>
              <a:cs typeface="Gill Sans MT"/>
            </a:endParaRPr>
          </a:p>
          <a:p>
            <a:pPr marL="12700">
              <a:lnSpc>
                <a:spcPts val="1280"/>
              </a:lnSpc>
            </a:pPr>
            <a:r>
              <a:rPr dirty="0" sz="1200" spc="-55">
                <a:solidFill>
                  <a:srgbClr val="231F20"/>
                </a:solidFill>
                <a:latin typeface="Gill Sans MT"/>
                <a:cs typeface="Gill Sans MT"/>
              </a:rPr>
              <a:t>Der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231F20"/>
                </a:solidFill>
                <a:latin typeface="Gill Sans MT"/>
                <a:cs typeface="Gill Sans MT"/>
              </a:rPr>
              <a:t>Tanz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5">
                <a:solidFill>
                  <a:srgbClr val="231F20"/>
                </a:solidFill>
                <a:latin typeface="Gill Sans MT"/>
                <a:cs typeface="Gill Sans MT"/>
              </a:rPr>
              <a:t>beginnt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0">
                <a:solidFill>
                  <a:srgbClr val="231F20"/>
                </a:solidFill>
                <a:latin typeface="Gill Sans MT"/>
                <a:cs typeface="Gill Sans MT"/>
              </a:rPr>
              <a:t>nach</a:t>
            </a:r>
            <a:r>
              <a:rPr dirty="0" sz="1200" spc="-7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15">
                <a:solidFill>
                  <a:srgbClr val="231F20"/>
                </a:solidFill>
                <a:latin typeface="Gill Sans MT"/>
                <a:cs typeface="Gill Sans MT"/>
              </a:rPr>
              <a:t>12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25">
                <a:solidFill>
                  <a:srgbClr val="231F20"/>
                </a:solidFill>
                <a:latin typeface="Gill Sans MT"/>
                <a:cs typeface="Gill Sans MT"/>
              </a:rPr>
              <a:t>Taktschlägen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0">
                <a:solidFill>
                  <a:srgbClr val="231F20"/>
                </a:solidFill>
                <a:latin typeface="Gill Sans MT"/>
                <a:cs typeface="Gill Sans MT"/>
              </a:rPr>
              <a:t>mit</a:t>
            </a:r>
            <a:r>
              <a:rPr dirty="0" sz="1200" spc="-7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5">
                <a:solidFill>
                  <a:srgbClr val="231F20"/>
                </a:solidFill>
                <a:latin typeface="Gill Sans MT"/>
                <a:cs typeface="Gill Sans MT"/>
              </a:rPr>
              <a:t>dem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20">
                <a:solidFill>
                  <a:srgbClr val="231F20"/>
                </a:solidFill>
                <a:latin typeface="Gill Sans MT"/>
                <a:cs typeface="Gill Sans MT"/>
              </a:rPr>
              <a:t>Einsatz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5">
                <a:solidFill>
                  <a:srgbClr val="231F20"/>
                </a:solidFill>
                <a:latin typeface="Gill Sans MT"/>
                <a:cs typeface="Gill Sans MT"/>
              </a:rPr>
              <a:t>des</a:t>
            </a:r>
            <a:r>
              <a:rPr dirty="0" sz="1200" spc="-7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0">
                <a:solidFill>
                  <a:srgbClr val="231F20"/>
                </a:solidFill>
                <a:latin typeface="Gill Sans MT"/>
                <a:cs typeface="Gill Sans MT"/>
              </a:rPr>
              <a:t>Gesangs</a:t>
            </a:r>
            <a:endParaRPr sz="1200">
              <a:latin typeface="Gill Sans MT"/>
              <a:cs typeface="Gill Sans MT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24249" y="2192048"/>
          <a:ext cx="6376035" cy="7868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125"/>
                <a:gridCol w="5198745"/>
                <a:gridCol w="684529"/>
              </a:tblGrid>
              <a:tr h="183515">
                <a:tc>
                  <a:txBody>
                    <a:bodyPr/>
                    <a:lstStyle/>
                    <a:p>
                      <a:pPr marL="31750">
                        <a:lnSpc>
                          <a:spcPts val="1315"/>
                        </a:lnSpc>
                      </a:pPr>
                      <a:r>
                        <a:rPr dirty="0" sz="12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1-6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15"/>
                        </a:lnSpc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Hold,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Behind,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Side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Rock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schräg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7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vorne,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Spitze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auftippen,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Halten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Gewicht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zurück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0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7-12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1/8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Drag,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Hook,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Sweep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Forward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Turning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1/8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grosser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10:30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heranziehen,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linkem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Schienbein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anheben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31750">
                        <a:lnSpc>
                          <a:spcPts val="123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3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im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Kreis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schwingen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mit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einer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3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12:00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90500">
                <a:tc gridSpan="3"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dirty="0" sz="1200" spc="-5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Restart: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Runde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Richtung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12:00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hier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abbrechen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und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von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vorn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beginnen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90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13-18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70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Twinkle,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Side,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Behind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0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19-24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Side,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Point,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Hold,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¼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½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½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grosser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Spitze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auftippen,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Halten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¼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 spc="-10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½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9:00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½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7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260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25-30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Coaster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Back,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Sweep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heransetzen,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im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Kreis</a:t>
                      </a:r>
                      <a:r>
                        <a:rPr dirty="0" sz="1200" spc="-7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schwingen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(5,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8285">
                <a:tc>
                  <a:txBody>
                    <a:bodyPr/>
                    <a:lstStyle/>
                    <a:p>
                      <a:pPr marL="31750">
                        <a:lnSpc>
                          <a:spcPts val="137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31-36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7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Sailor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Back,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Sweep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im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Kreis</a:t>
                      </a:r>
                      <a:r>
                        <a:rPr dirty="0" sz="1200" spc="-7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schwingen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(5,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0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37-42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Behind,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Side,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1/8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Rise/Hitch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Fersen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anheben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Ballen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stehen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dabei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Knie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anheben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60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43-48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7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Back,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¼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L/Behind,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¼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7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L,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Sweep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Hitch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Turning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1/8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07365">
                <a:tc>
                  <a:txBody>
                    <a:bodyPr/>
                    <a:lstStyle/>
                    <a:p>
                      <a:pPr marL="31750">
                        <a:lnSpc>
                          <a:spcPts val="13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  <a:p>
                      <a:pPr marL="31750">
                        <a:lnSpc>
                          <a:spcPts val="1370"/>
                        </a:lnSpc>
                        <a:spcBef>
                          <a:spcPts val="1160"/>
                        </a:spcBef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10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¼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hinter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  <a:p>
                      <a:pPr marL="72390" marR="250444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¼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 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ct val="1000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10:30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254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im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Kreis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schwingen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anheben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mit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einer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7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12:00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260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49-54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Prissy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Walk,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Sweep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Forward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etwas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im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Kreis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schwingen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(2,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etwas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im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Kreis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schwingen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(5,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251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spc="-7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Ende: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marL="72390" marR="713740">
                        <a:lnSpc>
                          <a:spcPts val="1300"/>
                        </a:lnSpc>
                        <a:spcBef>
                          <a:spcPts val="195"/>
                        </a:spcBef>
                      </a:pP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Tanz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endet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hier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8.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Runde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Richtung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12:00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zum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Schluss: </a:t>
                      </a:r>
                      <a:r>
                        <a:rPr dirty="0" sz="1200" spc="-32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Cross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Unwind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Full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Turn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72390">
                        <a:lnSpc>
                          <a:spcPts val="1240"/>
                        </a:lnSpc>
                      </a:pPr>
                      <a:r>
                        <a:rPr dirty="0" sz="1200" spc="-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7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8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kreuzen</a:t>
                      </a:r>
                      <a:r>
                        <a:rPr dirty="0" sz="1200" spc="-7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-</a:t>
                      </a:r>
                      <a:r>
                        <a:rPr dirty="0" sz="1200" spc="-8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Volle</a:t>
                      </a:r>
                      <a:r>
                        <a:rPr dirty="0" sz="1200" spc="-7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7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auf</a:t>
                      </a:r>
                      <a:r>
                        <a:rPr dirty="0" sz="1200" spc="-7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beiden</a:t>
                      </a:r>
                      <a:r>
                        <a:rPr dirty="0" sz="1200" spc="-80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8B0204"/>
                          </a:solidFill>
                          <a:latin typeface="Gill Sans MT"/>
                          <a:cs typeface="Gill Sans MT"/>
                        </a:rPr>
                        <a:t>Ballen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247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79299" y="497702"/>
            <a:ext cx="1932939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Blindsided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67299" y="730615"/>
            <a:ext cx="1564005" cy="215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2819" algn="l"/>
              </a:tabLst>
            </a:pPr>
            <a:r>
              <a:rPr dirty="0" sz="1250" spc="-80">
                <a:solidFill>
                  <a:srgbClr val="231F20"/>
                </a:solidFill>
                <a:latin typeface="Gill Sans MT"/>
                <a:cs typeface="Gill Sans MT"/>
              </a:rPr>
              <a:t>(CBA</a:t>
            </a:r>
            <a:r>
              <a:rPr dirty="0" sz="1250" spc="-8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50">
                <a:solidFill>
                  <a:srgbClr val="231F20"/>
                </a:solidFill>
                <a:latin typeface="Gill Sans MT"/>
                <a:cs typeface="Gill Sans MT"/>
              </a:rPr>
              <a:t>2021)</a:t>
            </a:r>
            <a:r>
              <a:rPr dirty="0" sz="1250">
                <a:solidFill>
                  <a:srgbClr val="231F20"/>
                </a:solidFill>
                <a:latin typeface="Gill Sans MT"/>
                <a:cs typeface="Gill Sans MT"/>
              </a:rPr>
              <a:t>	</a:t>
            </a:r>
            <a:r>
              <a:rPr dirty="0" sz="1250" spc="20">
                <a:solidFill>
                  <a:srgbClr val="231F20"/>
                </a:solidFill>
                <a:latin typeface="Gill Sans MT"/>
                <a:cs typeface="Gill Sans MT"/>
              </a:rPr>
              <a:t>Seite</a:t>
            </a:r>
            <a:r>
              <a:rPr dirty="0" sz="1250" spc="-8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50" spc="35">
                <a:solidFill>
                  <a:srgbClr val="231F20"/>
                </a:solidFill>
                <a:latin typeface="Gill Sans MT"/>
                <a:cs typeface="Gill Sans MT"/>
              </a:rPr>
              <a:t>1/2</a:t>
            </a:r>
            <a:endParaRPr sz="125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03616" y="10184003"/>
            <a:ext cx="15119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231F20"/>
                </a:solidFill>
                <a:latin typeface="Gill Sans MT"/>
                <a:cs typeface="Gill Sans MT"/>
              </a:rPr>
              <a:t>F</a:t>
            </a:r>
            <a:r>
              <a:rPr dirty="0" sz="1200" spc="-55">
                <a:solidFill>
                  <a:srgbClr val="231F20"/>
                </a:solidFill>
                <a:latin typeface="Gill Sans MT"/>
                <a:cs typeface="Gill Sans MT"/>
              </a:rPr>
              <a:t>o</a:t>
            </a:r>
            <a:r>
              <a:rPr dirty="0" sz="1200" spc="-15">
                <a:solidFill>
                  <a:srgbClr val="231F20"/>
                </a:solidFill>
                <a:latin typeface="Gill Sans MT"/>
                <a:cs typeface="Gill Sans MT"/>
              </a:rPr>
              <a:t>r</a:t>
            </a:r>
            <a:r>
              <a:rPr dirty="0" sz="1200" spc="40">
                <a:solidFill>
                  <a:srgbClr val="231F20"/>
                </a:solidFill>
                <a:latin typeface="Gill Sans MT"/>
                <a:cs typeface="Gill Sans MT"/>
              </a:rPr>
              <a:t>tsetzung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5">
                <a:solidFill>
                  <a:srgbClr val="231F20"/>
                </a:solidFill>
                <a:latin typeface="Gill Sans MT"/>
                <a:cs typeface="Gill Sans MT"/>
              </a:rPr>
              <a:t>auf</a:t>
            </a:r>
            <a:r>
              <a:rPr dirty="0" sz="120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16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45">
                <a:solidFill>
                  <a:srgbClr val="231F20"/>
                </a:solidFill>
                <a:latin typeface="Gill Sans MT"/>
                <a:cs typeface="Gill Sans MT"/>
              </a:rPr>
              <a:t>S</a:t>
            </a:r>
            <a:r>
              <a:rPr dirty="0" sz="1200" spc="10">
                <a:solidFill>
                  <a:srgbClr val="231F20"/>
                </a:solidFill>
                <a:latin typeface="Gill Sans MT"/>
                <a:cs typeface="Gill Sans MT"/>
              </a:rPr>
              <a:t>ei</a:t>
            </a:r>
            <a:r>
              <a:rPr dirty="0" sz="1200">
                <a:solidFill>
                  <a:srgbClr val="231F20"/>
                </a:solidFill>
                <a:latin typeface="Gill Sans MT"/>
                <a:cs typeface="Gill Sans MT"/>
              </a:rPr>
              <a:t>t</a:t>
            </a:r>
            <a:r>
              <a:rPr dirty="0" sz="1200" spc="25">
                <a:solidFill>
                  <a:srgbClr val="231F20"/>
                </a:solidFill>
                <a:latin typeface="Gill Sans MT"/>
                <a:cs typeface="Gill Sans MT"/>
              </a:rPr>
              <a:t>e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15">
                <a:solidFill>
                  <a:srgbClr val="231F20"/>
                </a:solidFill>
                <a:latin typeface="Gill Sans MT"/>
                <a:cs typeface="Gill Sans MT"/>
              </a:rPr>
              <a:t>2</a:t>
            </a:r>
            <a:endParaRPr sz="12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02015" y="9529736"/>
            <a:ext cx="83185" cy="90149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82872" y="9570272"/>
            <a:ext cx="777035" cy="85477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579998" y="9669706"/>
            <a:ext cx="841768" cy="85643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319747" y="9732564"/>
            <a:ext cx="2921000" cy="45656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sz="2800" spc="60" b="1">
                <a:solidFill>
                  <a:srgbClr val="007F3E"/>
                </a:solidFill>
                <a:latin typeface="Palatino Linotype"/>
                <a:cs typeface="Palatino Linotype"/>
              </a:rPr>
              <a:t>Smile</a:t>
            </a:r>
            <a:r>
              <a:rPr dirty="0" sz="2800" spc="80" b="1">
                <a:solidFill>
                  <a:srgbClr val="007F3E"/>
                </a:solidFill>
                <a:latin typeface="Palatino Linotype"/>
                <a:cs typeface="Palatino Linotype"/>
              </a:rPr>
              <a:t> </a:t>
            </a:r>
            <a:r>
              <a:rPr dirty="0" sz="2800" spc="90" b="1">
                <a:solidFill>
                  <a:srgbClr val="007F3E"/>
                </a:solidFill>
                <a:latin typeface="Palatino Linotype"/>
                <a:cs typeface="Palatino Linotype"/>
              </a:rPr>
              <a:t>and</a:t>
            </a:r>
            <a:r>
              <a:rPr dirty="0" sz="2800" spc="80" b="1">
                <a:solidFill>
                  <a:srgbClr val="007F3E"/>
                </a:solidFill>
                <a:latin typeface="Palatino Linotype"/>
                <a:cs typeface="Palatino Linotype"/>
              </a:rPr>
              <a:t> Dance</a:t>
            </a:r>
            <a:endParaRPr sz="2800">
              <a:latin typeface="Palatino Linotype"/>
              <a:cs typeface="Palatino Linotype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320810" y="9837852"/>
            <a:ext cx="2917190" cy="269875"/>
            <a:chOff x="2320810" y="9837852"/>
            <a:chExt cx="2917190" cy="269875"/>
          </a:xfrm>
        </p:grpSpPr>
        <p:sp>
          <p:nvSpPr>
            <p:cNvPr id="7" name="object 7"/>
            <p:cNvSpPr/>
            <p:nvPr/>
          </p:nvSpPr>
          <p:spPr>
            <a:xfrm>
              <a:off x="2320810" y="9837852"/>
              <a:ext cx="2917190" cy="256540"/>
            </a:xfrm>
            <a:custGeom>
              <a:avLst/>
              <a:gdLst/>
              <a:ahLst/>
              <a:cxnLst/>
              <a:rect l="l" t="t" r="r" b="b"/>
              <a:pathLst>
                <a:path w="2917190" h="256540">
                  <a:moveTo>
                    <a:pt x="2916936" y="0"/>
                  </a:moveTo>
                  <a:lnTo>
                    <a:pt x="0" y="0"/>
                  </a:lnTo>
                  <a:lnTo>
                    <a:pt x="0" y="256031"/>
                  </a:lnTo>
                  <a:lnTo>
                    <a:pt x="2916936" y="256031"/>
                  </a:lnTo>
                  <a:lnTo>
                    <a:pt x="2916936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320810" y="9846996"/>
              <a:ext cx="2917190" cy="260985"/>
            </a:xfrm>
            <a:custGeom>
              <a:avLst/>
              <a:gdLst/>
              <a:ahLst/>
              <a:cxnLst/>
              <a:rect l="l" t="t" r="r" b="b"/>
              <a:pathLst>
                <a:path w="2917190" h="260984">
                  <a:moveTo>
                    <a:pt x="2916936" y="0"/>
                  </a:moveTo>
                  <a:lnTo>
                    <a:pt x="0" y="0"/>
                  </a:lnTo>
                  <a:lnTo>
                    <a:pt x="0" y="260604"/>
                  </a:lnTo>
                  <a:lnTo>
                    <a:pt x="2916936" y="260604"/>
                  </a:lnTo>
                  <a:lnTo>
                    <a:pt x="2916936" y="0"/>
                  </a:lnTo>
                  <a:close/>
                </a:path>
              </a:pathLst>
            </a:custGeom>
            <a:solidFill>
              <a:srgbClr val="231F20">
                <a:alpha val="75000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5850077" y="122103"/>
            <a:ext cx="12192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800" spc="-3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5"/>
              </a:rPr>
              <a:t>www.rainsville-dancers.ch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74649" y="1924700"/>
          <a:ext cx="6376034" cy="6585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125"/>
                <a:gridCol w="4951730"/>
                <a:gridCol w="932179"/>
              </a:tblGrid>
              <a:tr h="183515">
                <a:tc>
                  <a:txBody>
                    <a:bodyPr/>
                    <a:lstStyle/>
                    <a:p>
                      <a:pPr marL="31750">
                        <a:lnSpc>
                          <a:spcPts val="1315"/>
                        </a:lnSpc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55-60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15"/>
                        </a:lnSpc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Kick,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Back,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½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(etwas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drehen)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schräg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kicken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10845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schräg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hinten,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  <a:p>
                      <a:pPr marL="72390">
                        <a:lnSpc>
                          <a:spcPts val="1370"/>
                        </a:lnSpc>
                      </a:pPr>
                      <a:r>
                        <a:rPr dirty="0" sz="1200" spc="-10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½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142875"/>
                </a:tc>
              </a:tr>
              <a:tr h="260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61-66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Drag,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Pivot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½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Turn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6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heranziehen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 spc="-10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½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beiden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Ballen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(Gewicht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7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am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Ende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7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12:00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330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67-72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Wiederhole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Schrittfolge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61-66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61594"/>
                </a:tc>
              </a:tr>
              <a:tr h="26098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73-78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Sweep,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Twinkle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 spc="-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im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Kreis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schwingen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(2,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31750">
                        <a:lnSpc>
                          <a:spcPts val="123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3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90500">
                <a:tc gridSpan="3"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dirty="0" sz="1200" spc="-5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Restart: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und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Runde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Richtung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6:00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hier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abbrechen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und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von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vorn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beginnen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90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79-84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70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½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Diamond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Shape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Balance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9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7165">
                <a:tc>
                  <a:txBody>
                    <a:bodyPr/>
                    <a:lstStyle/>
                    <a:p>
                      <a:pPr marL="3175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7:30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heransetzen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Stelle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heransetzen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Stelle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7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248285">
                <a:tc>
                  <a:txBody>
                    <a:bodyPr/>
                    <a:lstStyle/>
                    <a:p>
                      <a:pPr marL="31750">
                        <a:lnSpc>
                          <a:spcPts val="137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85-90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137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½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Diamond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Shape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2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Balance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6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Steps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(completes</a:t>
                      </a:r>
                      <a:r>
                        <a:rPr dirty="0" sz="1200" spc="-8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full</a:t>
                      </a:r>
                      <a:r>
                        <a:rPr dirty="0" sz="1200" spc="-9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diamond)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heransetzen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12:00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Stelle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10:30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hinten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rechten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heransetzen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9:00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246379">
                <a:tc>
                  <a:txBody>
                    <a:bodyPr/>
                    <a:lstStyle/>
                    <a:p>
                      <a:pPr marL="3175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und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auf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Stelle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7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7:30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248285">
                <a:tc>
                  <a:txBody>
                    <a:bodyPr/>
                    <a:lstStyle/>
                    <a:p>
                      <a:pPr marL="31750">
                        <a:lnSpc>
                          <a:spcPts val="1370"/>
                        </a:lnSpc>
                        <a:spcBef>
                          <a:spcPts val="484"/>
                        </a:spcBef>
                      </a:pPr>
                      <a:r>
                        <a:rPr dirty="0" sz="1200" spc="-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91-96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370"/>
                        </a:lnSpc>
                        <a:spcBef>
                          <a:spcPts val="484"/>
                        </a:spcBef>
                      </a:pP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Sweep,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Cross,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Hold,</a:t>
                      </a:r>
                      <a:r>
                        <a:rPr dirty="0" sz="1200" spc="-95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Hold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15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Schritt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4465">
                <a:tc>
                  <a:txBody>
                    <a:bodyPr/>
                    <a:lstStyle/>
                    <a:p>
                      <a:pPr marL="31750">
                        <a:lnSpc>
                          <a:spcPts val="120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2,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00"/>
                        </a:lnSpc>
                      </a:pPr>
                      <a:r>
                        <a:rPr dirty="0" sz="1200" spc="-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im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-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Kreis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nach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vorn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4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schwingen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mit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1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einer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3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1/8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Drehung</a:t>
                      </a:r>
                      <a:r>
                        <a:rPr dirty="0" sz="1200" spc="-7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 spc="2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links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200"/>
                        </a:lnSpc>
                      </a:pPr>
                      <a:r>
                        <a:rPr dirty="0" sz="1200" spc="5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6:00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</a:tr>
              <a:tr h="168275">
                <a:tc>
                  <a:txBody>
                    <a:bodyPr/>
                    <a:lstStyle/>
                    <a:p>
                      <a:pPr marL="31750">
                        <a:lnSpc>
                          <a:spcPts val="123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4,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ts val="1230"/>
                        </a:lnSpc>
                      </a:pP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RF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über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linken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kreuzen,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Halten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(5,</a:t>
                      </a:r>
                      <a:r>
                        <a:rPr dirty="0" sz="1200" spc="-8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200">
                          <a:solidFill>
                            <a:srgbClr val="231F20"/>
                          </a:solidFill>
                          <a:latin typeface="Gill Sans MT"/>
                          <a:cs typeface="Gill Sans MT"/>
                        </a:rPr>
                        <a:t>6)</a:t>
                      </a:r>
                      <a:endParaRPr sz="1200">
                        <a:latin typeface="Gill Sans MT"/>
                        <a:cs typeface="Gill Sans MT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90500">
                <a:tc gridSpan="3"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dirty="0" sz="1200" spc="-5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Restart:</a:t>
                      </a:r>
                      <a:r>
                        <a:rPr dirty="0" sz="1200" spc="-9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der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6.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Runde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Richtung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6:00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hier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4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abbrechen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und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von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vorn</a:t>
                      </a:r>
                      <a:r>
                        <a:rPr dirty="0" sz="1200" spc="-9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0" b="1">
                          <a:solidFill>
                            <a:srgbClr val="8B0204"/>
                          </a:solidFill>
                          <a:latin typeface="Arial"/>
                          <a:cs typeface="Arial"/>
                        </a:rPr>
                        <a:t>beginnen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793699" y="8652042"/>
            <a:ext cx="4511040" cy="538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70"/>
              </a:lnSpc>
              <a:spcBef>
                <a:spcPts val="100"/>
              </a:spcBef>
            </a:pPr>
            <a:r>
              <a:rPr dirty="0" sz="1200" spc="-5" b="1">
                <a:solidFill>
                  <a:srgbClr val="231F20"/>
                </a:solidFill>
                <a:latin typeface="Arial"/>
                <a:cs typeface="Arial"/>
              </a:rPr>
              <a:t>97-102</a:t>
            </a:r>
            <a:r>
              <a:rPr dirty="0" sz="1200" spc="15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70" b="1">
                <a:solidFill>
                  <a:srgbClr val="231F20"/>
                </a:solidFill>
                <a:latin typeface="Arial"/>
                <a:cs typeface="Arial"/>
              </a:rPr>
              <a:t>Back,</a:t>
            </a:r>
            <a:r>
              <a:rPr dirty="0" sz="1200" spc="-9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Drag,</a:t>
            </a:r>
            <a:r>
              <a:rPr dirty="0" sz="1200" spc="-9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0" b="1">
                <a:solidFill>
                  <a:srgbClr val="231F20"/>
                </a:solidFill>
                <a:latin typeface="Arial"/>
                <a:cs typeface="Arial"/>
              </a:rPr>
              <a:t>Side,</a:t>
            </a:r>
            <a:r>
              <a:rPr dirty="0" sz="1200" spc="-9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30" b="1">
                <a:solidFill>
                  <a:srgbClr val="231F20"/>
                </a:solidFill>
                <a:latin typeface="Arial"/>
                <a:cs typeface="Arial"/>
              </a:rPr>
              <a:t>Drag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00"/>
              </a:lnSpc>
              <a:tabLst>
                <a:tab pos="545465" algn="l"/>
              </a:tabLst>
            </a:pPr>
            <a:r>
              <a:rPr dirty="0" sz="1200">
                <a:solidFill>
                  <a:srgbClr val="231F20"/>
                </a:solidFill>
                <a:latin typeface="Gill Sans MT"/>
                <a:cs typeface="Gill Sans MT"/>
              </a:rPr>
              <a:t>1,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231F20"/>
                </a:solidFill>
                <a:latin typeface="Gill Sans MT"/>
                <a:cs typeface="Gill Sans MT"/>
              </a:rPr>
              <a:t>2,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15">
                <a:solidFill>
                  <a:srgbClr val="231F20"/>
                </a:solidFill>
                <a:latin typeface="Gill Sans MT"/>
                <a:cs typeface="Gill Sans MT"/>
              </a:rPr>
              <a:t>3	</a:t>
            </a:r>
            <a:r>
              <a:rPr dirty="0" sz="1200" spc="-5">
                <a:solidFill>
                  <a:srgbClr val="231F20"/>
                </a:solidFill>
                <a:latin typeface="Gill Sans MT"/>
                <a:cs typeface="Gill Sans MT"/>
              </a:rPr>
              <a:t>LF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">
                <a:solidFill>
                  <a:srgbClr val="231F20"/>
                </a:solidFill>
                <a:latin typeface="Gill Sans MT"/>
                <a:cs typeface="Gill Sans MT"/>
              </a:rPr>
              <a:t>grosser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">
                <a:solidFill>
                  <a:srgbClr val="231F20"/>
                </a:solidFill>
                <a:latin typeface="Gill Sans MT"/>
                <a:cs typeface="Gill Sans MT"/>
              </a:rPr>
              <a:t>Schritt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0">
                <a:solidFill>
                  <a:srgbClr val="231F20"/>
                </a:solidFill>
                <a:latin typeface="Gill Sans MT"/>
                <a:cs typeface="Gill Sans MT"/>
              </a:rPr>
              <a:t>nach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0">
                <a:solidFill>
                  <a:srgbClr val="231F20"/>
                </a:solidFill>
                <a:latin typeface="Gill Sans MT"/>
                <a:cs typeface="Gill Sans MT"/>
              </a:rPr>
              <a:t>hinten,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30">
                <a:solidFill>
                  <a:srgbClr val="231F20"/>
                </a:solidFill>
                <a:latin typeface="Gill Sans MT"/>
                <a:cs typeface="Gill Sans MT"/>
              </a:rPr>
              <a:t>RF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65">
                <a:solidFill>
                  <a:srgbClr val="231F20"/>
                </a:solidFill>
                <a:latin typeface="Gill Sans MT"/>
                <a:cs typeface="Gill Sans MT"/>
              </a:rPr>
              <a:t>an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0">
                <a:solidFill>
                  <a:srgbClr val="231F20"/>
                </a:solidFill>
                <a:latin typeface="Gill Sans MT"/>
                <a:cs typeface="Gill Sans MT"/>
              </a:rPr>
              <a:t>linken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0">
                <a:solidFill>
                  <a:srgbClr val="231F20"/>
                </a:solidFill>
                <a:latin typeface="Gill Sans MT"/>
                <a:cs typeface="Gill Sans MT"/>
              </a:rPr>
              <a:t>heranziehen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20">
                <a:solidFill>
                  <a:srgbClr val="231F20"/>
                </a:solidFill>
                <a:latin typeface="Gill Sans MT"/>
                <a:cs typeface="Gill Sans MT"/>
              </a:rPr>
              <a:t>(2,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20">
                <a:solidFill>
                  <a:srgbClr val="231F20"/>
                </a:solidFill>
                <a:latin typeface="Gill Sans MT"/>
                <a:cs typeface="Gill Sans MT"/>
              </a:rPr>
              <a:t>3)</a:t>
            </a:r>
            <a:endParaRPr sz="1200">
              <a:latin typeface="Gill Sans MT"/>
              <a:cs typeface="Gill Sans MT"/>
            </a:endParaRPr>
          </a:p>
          <a:p>
            <a:pPr marL="12700">
              <a:lnSpc>
                <a:spcPts val="1370"/>
              </a:lnSpc>
              <a:tabLst>
                <a:tab pos="545465" algn="l"/>
              </a:tabLst>
            </a:pPr>
            <a:r>
              <a:rPr dirty="0" sz="1200">
                <a:solidFill>
                  <a:srgbClr val="231F20"/>
                </a:solidFill>
                <a:latin typeface="Gill Sans MT"/>
                <a:cs typeface="Gill Sans MT"/>
              </a:rPr>
              <a:t>4,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231F20"/>
                </a:solidFill>
                <a:latin typeface="Gill Sans MT"/>
                <a:cs typeface="Gill Sans MT"/>
              </a:rPr>
              <a:t>5,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15">
                <a:solidFill>
                  <a:srgbClr val="231F20"/>
                </a:solidFill>
                <a:latin typeface="Gill Sans MT"/>
                <a:cs typeface="Gill Sans MT"/>
              </a:rPr>
              <a:t>6	</a:t>
            </a:r>
            <a:r>
              <a:rPr dirty="0" sz="1200" spc="-30">
                <a:solidFill>
                  <a:srgbClr val="231F20"/>
                </a:solidFill>
                <a:latin typeface="Gill Sans MT"/>
                <a:cs typeface="Gill Sans MT"/>
              </a:rPr>
              <a:t>RF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">
                <a:solidFill>
                  <a:srgbClr val="231F20"/>
                </a:solidFill>
                <a:latin typeface="Gill Sans MT"/>
                <a:cs typeface="Gill Sans MT"/>
              </a:rPr>
              <a:t>grosser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">
                <a:solidFill>
                  <a:srgbClr val="231F20"/>
                </a:solidFill>
                <a:latin typeface="Gill Sans MT"/>
                <a:cs typeface="Gill Sans MT"/>
              </a:rPr>
              <a:t>Schritt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50">
                <a:solidFill>
                  <a:srgbClr val="231F20"/>
                </a:solidFill>
                <a:latin typeface="Gill Sans MT"/>
                <a:cs typeface="Gill Sans MT"/>
              </a:rPr>
              <a:t>nach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>
                <a:solidFill>
                  <a:srgbClr val="231F20"/>
                </a:solidFill>
                <a:latin typeface="Gill Sans MT"/>
                <a:cs typeface="Gill Sans MT"/>
              </a:rPr>
              <a:t>rechts,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Gill Sans MT"/>
                <a:cs typeface="Gill Sans MT"/>
              </a:rPr>
              <a:t>LF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65">
                <a:solidFill>
                  <a:srgbClr val="231F20"/>
                </a:solidFill>
                <a:latin typeface="Gill Sans MT"/>
                <a:cs typeface="Gill Sans MT"/>
              </a:rPr>
              <a:t>an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15">
                <a:solidFill>
                  <a:srgbClr val="231F20"/>
                </a:solidFill>
                <a:latin typeface="Gill Sans MT"/>
                <a:cs typeface="Gill Sans MT"/>
              </a:rPr>
              <a:t>rechten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30">
                <a:solidFill>
                  <a:srgbClr val="231F20"/>
                </a:solidFill>
                <a:latin typeface="Gill Sans MT"/>
                <a:cs typeface="Gill Sans MT"/>
              </a:rPr>
              <a:t>heranziehen</a:t>
            </a:r>
            <a:r>
              <a:rPr dirty="0" sz="1200" spc="-8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20">
                <a:solidFill>
                  <a:srgbClr val="231F20"/>
                </a:solidFill>
                <a:latin typeface="Gill Sans MT"/>
                <a:cs typeface="Gill Sans MT"/>
              </a:rPr>
              <a:t>(5,</a:t>
            </a:r>
            <a:r>
              <a:rPr dirty="0" sz="1200" spc="-7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00" spc="-20">
                <a:solidFill>
                  <a:srgbClr val="231F20"/>
                </a:solidFill>
                <a:latin typeface="Gill Sans MT"/>
                <a:cs typeface="Gill Sans MT"/>
              </a:rPr>
              <a:t>6)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779299" y="497702"/>
            <a:ext cx="1932939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Blindsided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867300" y="730615"/>
            <a:ext cx="750570" cy="215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-80">
                <a:solidFill>
                  <a:srgbClr val="231F20"/>
                </a:solidFill>
                <a:latin typeface="Gill Sans MT"/>
                <a:cs typeface="Gill Sans MT"/>
              </a:rPr>
              <a:t>(CBA</a:t>
            </a:r>
            <a:r>
              <a:rPr dirty="0" sz="1250" spc="-8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50">
                <a:solidFill>
                  <a:srgbClr val="231F20"/>
                </a:solidFill>
                <a:latin typeface="Gill Sans MT"/>
                <a:cs typeface="Gill Sans MT"/>
              </a:rPr>
              <a:t>2021)</a:t>
            </a:r>
            <a:endParaRPr sz="1250">
              <a:latin typeface="Gill Sans MT"/>
              <a:cs typeface="Gill Sans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27738" y="730615"/>
            <a:ext cx="603885" cy="215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0">
                <a:solidFill>
                  <a:srgbClr val="231F20"/>
                </a:solidFill>
                <a:latin typeface="Gill Sans MT"/>
                <a:cs typeface="Gill Sans MT"/>
              </a:rPr>
              <a:t>Seite</a:t>
            </a:r>
            <a:r>
              <a:rPr dirty="0" sz="1250" spc="-85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250" spc="35">
                <a:solidFill>
                  <a:srgbClr val="231F20"/>
                </a:solidFill>
                <a:latin typeface="Gill Sans MT"/>
                <a:cs typeface="Gill Sans MT"/>
              </a:rPr>
              <a:t>2/2</a:t>
            </a:r>
            <a:endParaRPr sz="125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96820" y="10177653"/>
            <a:ext cx="680085" cy="395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2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*</a:t>
            </a:r>
            <a:r>
              <a:rPr dirty="0" u="sng" sz="1400" spc="-13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400" spc="-15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Dan</a:t>
            </a:r>
            <a:r>
              <a:rPr dirty="0" u="sng" sz="1400" spc="-15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c</a:t>
            </a:r>
            <a:r>
              <a:rPr dirty="0" u="sng" sz="1400" spc="-114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e</a:t>
            </a:r>
            <a:r>
              <a:rPr dirty="0" u="sng" sz="1400" spc="-13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dirty="0" u="sng" sz="1400" spc="2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6"/>
              </a:rPr>
              <a:t>*</a:t>
            </a:r>
            <a:endParaRPr sz="1400">
              <a:latin typeface="Arial"/>
              <a:cs typeface="Arial"/>
            </a:endParaRPr>
          </a:p>
          <a:p>
            <a:pPr marL="26670">
              <a:lnSpc>
                <a:spcPct val="100000"/>
              </a:lnSpc>
              <a:spcBef>
                <a:spcPts val="30"/>
              </a:spcBef>
            </a:pPr>
            <a:r>
              <a:rPr dirty="0" sz="1000" spc="55">
                <a:solidFill>
                  <a:srgbClr val="231F20"/>
                </a:solidFill>
                <a:latin typeface="Gill Sans MT"/>
                <a:cs typeface="Gill Sans MT"/>
              </a:rPr>
              <a:t>a</a:t>
            </a:r>
            <a:r>
              <a:rPr dirty="0" sz="1000" spc="-50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1000" spc="40">
                <a:solidFill>
                  <a:srgbClr val="231F20"/>
                </a:solidFill>
                <a:latin typeface="Gill Sans MT"/>
                <a:cs typeface="Gill Sans MT"/>
              </a:rPr>
              <a:t>mus</a:t>
            </a:r>
            <a:r>
              <a:rPr dirty="0" sz="1000" spc="25">
                <a:solidFill>
                  <a:srgbClr val="231F20"/>
                </a:solidFill>
                <a:latin typeface="Gill Sans MT"/>
                <a:cs typeface="Gill Sans MT"/>
              </a:rPr>
              <a:t>t</a:t>
            </a:r>
            <a:r>
              <a:rPr dirty="0" sz="1000" spc="5">
                <a:solidFill>
                  <a:srgbClr val="231F20"/>
                </a:solidFill>
                <a:latin typeface="Gill Sans MT"/>
                <a:cs typeface="Gill Sans MT"/>
              </a:rPr>
              <a:t>-see!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35049" y="10175252"/>
            <a:ext cx="1155065" cy="380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35"/>
              </a:lnSpc>
              <a:spcBef>
                <a:spcPts val="100"/>
              </a:spcBef>
            </a:pPr>
            <a:r>
              <a:rPr dirty="0" u="sng" sz="1400" spc="-15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Dan</a:t>
            </a:r>
            <a:r>
              <a:rPr dirty="0" u="sng" sz="1400" spc="-15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c</a:t>
            </a:r>
            <a:r>
              <a:rPr dirty="0" u="sng" sz="1400" spc="-114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e</a:t>
            </a:r>
            <a:r>
              <a:rPr dirty="0" u="sng" sz="1400" spc="-13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400" spc="-7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+</a:t>
            </a:r>
            <a:r>
              <a:rPr dirty="0" u="sng" sz="1400" spc="-18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400" spc="-27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T</a:t>
            </a:r>
            <a:r>
              <a:rPr dirty="0" u="sng" sz="1400" spc="-15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eac</a:t>
            </a:r>
            <a:r>
              <a:rPr dirty="0" u="sng" sz="1400" spc="-12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h</a:t>
            </a:r>
            <a:r>
              <a:rPr dirty="0" u="sng" sz="1400" spc="-13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dirty="0" u="sng" sz="1400" spc="-8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7"/>
              </a:rPr>
              <a:t>1</a:t>
            </a:r>
            <a:endParaRPr sz="1400">
              <a:latin typeface="Arial"/>
              <a:cs typeface="Arial"/>
            </a:endParaRPr>
          </a:p>
          <a:p>
            <a:pPr algn="ctr" marL="1270">
              <a:lnSpc>
                <a:spcPts val="1155"/>
              </a:lnSpc>
            </a:pPr>
            <a:r>
              <a:rPr dirty="0" sz="1000" spc="20">
                <a:solidFill>
                  <a:srgbClr val="231F20"/>
                </a:solidFill>
                <a:latin typeface="Gill Sans MT"/>
                <a:cs typeface="Gill Sans MT"/>
              </a:rPr>
              <a:t>Dallas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47296" y="10177653"/>
            <a:ext cx="1155065" cy="377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25"/>
              </a:lnSpc>
              <a:spcBef>
                <a:spcPts val="100"/>
              </a:spcBef>
            </a:pPr>
            <a:r>
              <a:rPr dirty="0" u="sng" sz="1400" spc="-15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Dan</a:t>
            </a:r>
            <a:r>
              <a:rPr dirty="0" u="sng" sz="1400" spc="-15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c</a:t>
            </a:r>
            <a:r>
              <a:rPr dirty="0" u="sng" sz="1400" spc="-114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e</a:t>
            </a:r>
            <a:r>
              <a:rPr dirty="0" u="sng" sz="1400" spc="-13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400" spc="-7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+</a:t>
            </a:r>
            <a:r>
              <a:rPr dirty="0" u="sng" sz="1400" spc="-18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400" spc="-27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T</a:t>
            </a:r>
            <a:r>
              <a:rPr dirty="0" u="sng" sz="1400" spc="-15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eac</a:t>
            </a:r>
            <a:r>
              <a:rPr dirty="0" u="sng" sz="1400" spc="-12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h</a:t>
            </a:r>
            <a:r>
              <a:rPr dirty="0" u="sng" sz="1400" spc="-135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dirty="0" u="sng" sz="1400" spc="-8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Arial"/>
                <a:cs typeface="Arial"/>
                <a:hlinkClick r:id="rId8"/>
              </a:rPr>
              <a:t>2</a:t>
            </a:r>
            <a:endParaRPr sz="1400">
              <a:latin typeface="Arial"/>
              <a:cs typeface="Arial"/>
            </a:endParaRPr>
          </a:p>
          <a:p>
            <a:pPr algn="ctr" marL="2540">
              <a:lnSpc>
                <a:spcPts val="1145"/>
              </a:lnSpc>
            </a:pPr>
            <a:r>
              <a:rPr dirty="0" sz="1000" spc="10">
                <a:solidFill>
                  <a:srgbClr val="231F20"/>
                </a:solidFill>
                <a:latin typeface="Gill Sans MT"/>
                <a:cs typeface="Gill Sans MT"/>
              </a:rPr>
              <a:t>Choreographers</a:t>
            </a:r>
            <a:endParaRPr sz="1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2021-07-12T13:47:18Z</dcterms:created>
  <dcterms:modified xsi:type="dcterms:W3CDTF">2021-07-12T13:47:18Z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2021-07-02T00:00:00Z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2021-07-12T00:00:00Z</vt:filetime>
  </property>
</Properties>
</file>